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7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1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4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5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9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B2B4-1591-0840-B563-AC36B74A0265}" type="datetimeFigureOut">
              <a:rPr lang="en-US" smtClean="0"/>
              <a:t>2015-05-08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5E5F-67DF-1947-8DC3-8874B1CE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Summarized by Raab and Shoemaker</a:t>
            </a:r>
          </a:p>
          <a:p>
            <a:r>
              <a:rPr lang="en-US" dirty="0" smtClean="0"/>
              <a:t>8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Allow freedom to explore</a:t>
            </a:r>
          </a:p>
          <a:p>
            <a:pPr lvl="1"/>
            <a:r>
              <a:rPr lang="en-US" dirty="0"/>
              <a:t>Make visits possible, in various modes, long and short</a:t>
            </a:r>
          </a:p>
          <a:p>
            <a:pPr lvl="1"/>
            <a:r>
              <a:rPr lang="en-US" dirty="0"/>
              <a:t>Think globally about needs and try to get the right skills to the right ‘nodes’ at the right time</a:t>
            </a:r>
          </a:p>
          <a:p>
            <a:pPr lvl="1"/>
            <a:r>
              <a:rPr lang="en-US" dirty="0"/>
              <a:t>Take advantage of activities at other nodes to train people, to give them opportunities to participate in activities outside of their own endeavors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For R&amp;D (as we now do for Data Analysis, and do for </a:t>
            </a:r>
            <a:r>
              <a:rPr lang="en-US" dirty="0" err="1"/>
              <a:t>DetChar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detector upgrades and larger-scale evolution</a:t>
            </a:r>
          </a:p>
          <a:p>
            <a:pPr lvl="1"/>
            <a:r>
              <a:rPr lang="en-US" dirty="0"/>
              <a:t>For designs and ultimately subsystem production</a:t>
            </a:r>
          </a:p>
          <a:p>
            <a:pPr lvl="1"/>
            <a:r>
              <a:rPr lang="en-US" dirty="0" smtClean="0"/>
              <a:t>For observation (a la JRPC); consider SN ‘watch’</a:t>
            </a:r>
          </a:p>
          <a:p>
            <a:pPr lvl="1"/>
            <a:r>
              <a:rPr lang="en-US" dirty="0" smtClean="0"/>
              <a:t>And…</a:t>
            </a:r>
          </a:p>
          <a:p>
            <a:pPr lvl="1"/>
            <a:r>
              <a:rPr lang="en-US" dirty="0" smtClean="0"/>
              <a:t>Communication between funding agencies</a:t>
            </a:r>
          </a:p>
          <a:p>
            <a:pPr lvl="2"/>
            <a:r>
              <a:rPr lang="en-US" dirty="0" smtClean="0"/>
              <a:t>With the </a:t>
            </a:r>
            <a:r>
              <a:rPr lang="en-US" smtClean="0"/>
              <a:t>funding agencies </a:t>
            </a:r>
            <a:r>
              <a:rPr lang="en-US" dirty="0" smtClean="0"/>
              <a:t>well informed by the GW field experts</a:t>
            </a:r>
          </a:p>
        </p:txBody>
      </p:sp>
    </p:spTree>
    <p:extLst>
      <p:ext uri="{BB962C8B-B14F-4D97-AF65-F5344CB8AC3E}">
        <p14:creationId xmlns:p14="http://schemas.microsoft.com/office/powerpoint/2010/main" val="377107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Update, maintain, publish – use them!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the weakest links, but don’t focus on equal sensitivity as a goal</a:t>
            </a:r>
          </a:p>
          <a:p>
            <a:pPr lvl="1"/>
            <a:r>
              <a:rPr lang="en-US" dirty="0"/>
              <a:t>Think globally about how to make the network </a:t>
            </a:r>
            <a:r>
              <a:rPr lang="en-US" dirty="0" smtClean="0"/>
              <a:t>best taking into accounts the dynamic evolution</a:t>
            </a:r>
            <a:endParaRPr lang="en-US" dirty="0"/>
          </a:p>
          <a:p>
            <a:pPr lvl="1"/>
            <a:r>
              <a:rPr lang="en-US" dirty="0"/>
              <a:t>Look at innovations in networking – one strong and 3-4 medium nodes?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7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we do immediately with modest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visiting programs between ‘nodes’</a:t>
            </a:r>
          </a:p>
          <a:p>
            <a:r>
              <a:rPr lang="en-US" dirty="0" smtClean="0"/>
              <a:t>Share development tasks independent of a given Project/Lab/Collaboration funding, e.g.,</a:t>
            </a:r>
          </a:p>
          <a:p>
            <a:pPr lvl="1"/>
            <a:r>
              <a:rPr lang="en-US" dirty="0" smtClean="0"/>
              <a:t>Squeezing</a:t>
            </a:r>
          </a:p>
          <a:p>
            <a:pPr lvl="1"/>
            <a:r>
              <a:rPr lang="en-US" dirty="0" err="1" smtClean="0"/>
              <a:t>Tiltmeters</a:t>
            </a:r>
            <a:endParaRPr lang="en-US" dirty="0" smtClean="0"/>
          </a:p>
          <a:p>
            <a:pPr lvl="1"/>
            <a:r>
              <a:rPr lang="en-US" dirty="0" smtClean="0"/>
              <a:t>Newtonian noise subtraction</a:t>
            </a:r>
          </a:p>
          <a:p>
            <a:r>
              <a:rPr lang="en-US" dirty="0" smtClean="0"/>
              <a:t>Fund meetings to facilitate Coordination and </a:t>
            </a:r>
            <a:r>
              <a:rPr lang="en-US" dirty="0" err="1" smtClean="0"/>
              <a:t>Roadmapping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6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we do with significant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 term: </a:t>
            </a:r>
          </a:p>
          <a:p>
            <a:pPr lvl="1"/>
            <a:r>
              <a:rPr lang="en-US" dirty="0" smtClean="0"/>
              <a:t>Build upgrade components in the most efficient fashion – production for all ‘nodes’</a:t>
            </a:r>
          </a:p>
          <a:p>
            <a:pPr lvl="1"/>
            <a:r>
              <a:rPr lang="en-US" dirty="0" smtClean="0"/>
              <a:t>Significantly lower-thermal noise coatings; lower loss/scatter optics/components for squeezing</a:t>
            </a:r>
          </a:p>
          <a:p>
            <a:endParaRPr lang="en-US" dirty="0"/>
          </a:p>
          <a:p>
            <a:r>
              <a:rPr lang="en-US" dirty="0" smtClean="0"/>
              <a:t>Long term: Collaboratively build new detectors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8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283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International Network</vt:lpstr>
      <vt:lpstr>Human Resources</vt:lpstr>
      <vt:lpstr>Coordination</vt:lpstr>
      <vt:lpstr>Roadmaps</vt:lpstr>
      <vt:lpstr>What could we do immediately with modest resources?</vt:lpstr>
      <vt:lpstr>What could we do with significant resources?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Network</dc:title>
  <dc:creator>David Shoemaker</dc:creator>
  <cp:lastModifiedBy>David Shoemaker</cp:lastModifiedBy>
  <cp:revision>4</cp:revision>
  <dcterms:created xsi:type="dcterms:W3CDTF">2015-05-08T18:13:35Z</dcterms:created>
  <dcterms:modified xsi:type="dcterms:W3CDTF">2015-05-08T19:47:23Z</dcterms:modified>
</cp:coreProperties>
</file>